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29.02.2020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" y="16205"/>
            <a:ext cx="9139535" cy="51409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24426" y="0"/>
            <a:ext cx="9144000" cy="515719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Century Gothic" panose="020B0502020202020204" pitchFamily="34" charset="0"/>
              </a:rPr>
              <a:t>Хвала </a:t>
            </a:r>
            <a:r>
              <a:rPr lang="ru-RU" sz="4000" dirty="0" err="1">
                <a:latin typeface="Century Gothic" panose="020B0502020202020204" pitchFamily="34" charset="0"/>
              </a:rPr>
              <a:t>Тобі</a:t>
            </a:r>
            <a:r>
              <a:rPr lang="ru-RU" sz="4000" dirty="0">
                <a:latin typeface="Century Gothic" panose="020B0502020202020204" pitchFamily="34" charset="0"/>
              </a:rPr>
              <a:t>, наш Господь!</a:t>
            </a:r>
            <a:br>
              <a:rPr lang="ru-RU" sz="4000" dirty="0">
                <a:latin typeface="Century Gothic" panose="020B0502020202020204" pitchFamily="34" charset="0"/>
              </a:rPr>
            </a:br>
            <a:r>
              <a:rPr lang="ru-RU" sz="4000" dirty="0">
                <a:latin typeface="Century Gothic" panose="020B0502020202020204" pitchFamily="34" charset="0"/>
              </a:rPr>
              <a:t>Хвала </a:t>
            </a:r>
            <a:r>
              <a:rPr lang="ru-RU" sz="4000" dirty="0" err="1">
                <a:latin typeface="Century Gothic" panose="020B0502020202020204" pitchFamily="34" charset="0"/>
              </a:rPr>
              <a:t>Тобі</a:t>
            </a:r>
            <a:r>
              <a:rPr lang="ru-RU" sz="4000" dirty="0">
                <a:latin typeface="Century Gothic" panose="020B0502020202020204" pitchFamily="34" charset="0"/>
              </a:rPr>
              <a:t>, Бог </a:t>
            </a:r>
            <a:r>
              <a:rPr lang="ru-RU" sz="4000" dirty="0" err="1">
                <a:latin typeface="Century Gothic" panose="020B0502020202020204" pitchFamily="34" charset="0"/>
              </a:rPr>
              <a:t>Святий</a:t>
            </a:r>
            <a:r>
              <a:rPr lang="ru-RU" sz="4000" dirty="0">
                <a:latin typeface="Century Gothic" panose="020B0502020202020204" pitchFamily="34" charset="0"/>
              </a:rPr>
              <a:t>!</a:t>
            </a:r>
            <a:br>
              <a:rPr lang="ru-RU" sz="4000" dirty="0">
                <a:latin typeface="Century Gothic" panose="020B0502020202020204" pitchFamily="34" charset="0"/>
              </a:rPr>
            </a:br>
            <a:r>
              <a:rPr lang="ru-RU" sz="4000" dirty="0">
                <a:latin typeface="Century Gothic" panose="020B0502020202020204" pitchFamily="34" charset="0"/>
              </a:rPr>
              <a:t>Хвала за </a:t>
            </a:r>
            <a:r>
              <a:rPr lang="ru-RU" sz="4000" dirty="0" err="1">
                <a:latin typeface="Century Gothic" panose="020B0502020202020204" pitchFamily="34" charset="0"/>
              </a:rPr>
              <a:t>Ісуса</a:t>
            </a:r>
            <a:r>
              <a:rPr lang="ru-RU" sz="4000" dirty="0">
                <a:latin typeface="Century Gothic" panose="020B0502020202020204" pitchFamily="34" charset="0"/>
              </a:rPr>
              <a:t>, Сина </a:t>
            </a:r>
            <a:r>
              <a:rPr lang="ru-RU" sz="4000" dirty="0" err="1">
                <a:latin typeface="Century Gothic" panose="020B0502020202020204" pitchFamily="34" charset="0"/>
              </a:rPr>
              <a:t>Твойого</a:t>
            </a:r>
            <a:r>
              <a:rPr lang="ru-RU" sz="4000" dirty="0">
                <a:latin typeface="Century Gothic" panose="020B0502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4679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" y="16205"/>
            <a:ext cx="9139535" cy="514098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57193"/>
          </a:xfrm>
        </p:spPr>
        <p:txBody>
          <a:bodyPr>
            <a:normAutofit/>
          </a:bodyPr>
          <a:lstStyle/>
          <a:p>
            <a:r>
              <a:rPr lang="uk-UA" sz="3600" dirty="0">
                <a:latin typeface="Century Gothic" panose="020B0502020202020204" pitchFamily="34" charset="0"/>
              </a:rPr>
              <a:t>Тепер слабкий скаже: Сильний я!</a:t>
            </a:r>
            <a:br>
              <a:rPr lang="uk-UA" sz="3600" dirty="0">
                <a:latin typeface="Century Gothic" panose="020B0502020202020204" pitchFamily="34" charset="0"/>
              </a:rPr>
            </a:br>
            <a:r>
              <a:rPr lang="uk-UA" sz="3600" dirty="0">
                <a:latin typeface="Century Gothic" panose="020B0502020202020204" pitchFamily="34" charset="0"/>
              </a:rPr>
              <a:t>Бідний скаже: Я багач!</a:t>
            </a:r>
            <a:br>
              <a:rPr lang="uk-UA" sz="3600" dirty="0">
                <a:latin typeface="Century Gothic" panose="020B0502020202020204" pitchFamily="34" charset="0"/>
              </a:rPr>
            </a:br>
            <a:r>
              <a:rPr lang="uk-UA" sz="3600" dirty="0">
                <a:latin typeface="Century Gothic" panose="020B0502020202020204" pitchFamily="34" charset="0"/>
              </a:rPr>
              <a:t>Все завдяки тому, що Бог </a:t>
            </a:r>
            <a:r>
              <a:rPr lang="uk-UA" sz="3600">
                <a:latin typeface="Century Gothic" panose="020B0502020202020204" pitchFamily="34" charset="0"/>
              </a:rPr>
              <a:t>нам дав!</a:t>
            </a:r>
            <a:br>
              <a:rPr lang="uk-UA" sz="3600" dirty="0">
                <a:latin typeface="Century Gothic" panose="020B0502020202020204" pitchFamily="34" charset="0"/>
              </a:rPr>
            </a:br>
            <a:r>
              <a:rPr lang="uk-UA" sz="3600" dirty="0">
                <a:latin typeface="Century Gothic" panose="020B0502020202020204" pitchFamily="34" charset="0"/>
              </a:rPr>
              <a:t>Хвала!</a:t>
            </a:r>
            <a:endParaRPr lang="ru-RU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162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48</Words>
  <Application>Microsoft Office PowerPoint</Application>
  <PresentationFormat>Экран (4:3)</PresentationFormat>
  <Paragraphs>2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Calibri</vt:lpstr>
      <vt:lpstr>Century Gothic</vt:lpstr>
      <vt:lpstr>Тема Office</vt:lpstr>
      <vt:lpstr>Хвала Тобі, наш Господь! Хвала Тобі, Бог Святий! Хвала за Ісуса, Сина Твойого!</vt:lpstr>
      <vt:lpstr>Тепер слабкий скаже: Сильний я! Бідний скаже: Я багач! Все завдяки тому, що Бог нам дав! Хвала!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Скрой меня  Своим крылом Сохрани под  Сильною рукой</dc:title>
  <dc:creator>Администратор</dc:creator>
  <cp:lastModifiedBy>Molod Spasinnya</cp:lastModifiedBy>
  <cp:revision>8</cp:revision>
  <dcterms:created xsi:type="dcterms:W3CDTF">2018-10-13T16:34:11Z</dcterms:created>
  <dcterms:modified xsi:type="dcterms:W3CDTF">2020-02-29T16:34:54Z</dcterms:modified>
</cp:coreProperties>
</file>